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9" r:id="rId14"/>
    <p:sldId id="287" r:id="rId15"/>
    <p:sldId id="28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872457" y="629266"/>
            <a:ext cx="2827090" cy="270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CONCEITO SEGURANÇA, CHAVES CRIPITOGRAFICAS E AFINS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5A2574-D68D-4A52-9068-BFD0F9AD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8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6DF117-A9CC-4EA3-83FA-8E22D393B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DDA9B2-49F1-4DC2-849B-50143149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432D67-74AD-46E2-BDC1-6E8848A5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" y="0"/>
            <a:ext cx="12131615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F9A18C0-1D14-4030-B853-A76ABB37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27870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6C9A09B-CF2B-4EB2-B29A-956C5A33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8703"/>
            <a:ext cx="12059728" cy="23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1FA5A1-6301-4EF1-9FD2-96205661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164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6FA1E75-98E7-47BA-BE7E-1ECCDA26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50"/>
            <a:ext cx="6096000" cy="65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5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C25F9B-2745-41F2-8B83-DCDB2BFE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5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3161DF5-9B16-42A5-88B0-A8B9EA41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74A781-DC09-4312-B377-1BB35CEC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DFF2AD2-1F29-4C68-B587-989F677F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7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6DD1F0B-29E6-4BE7-9C72-04AAB07B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9B2EEE-0FFC-452E-B107-44FE0C79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1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063771-DA1B-4A84-AA52-EA37FEAF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191999" cy="660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5C070D-E630-4D98-8F26-01D0A369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</TotalTime>
  <Words>7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85</cp:revision>
  <dcterms:created xsi:type="dcterms:W3CDTF">2021-01-29T11:30:57Z</dcterms:created>
  <dcterms:modified xsi:type="dcterms:W3CDTF">2022-08-18T18:22:55Z</dcterms:modified>
</cp:coreProperties>
</file>